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 Congés Ibam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94E44-50AC-5427-C311-BCCBB580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4441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8D3E11-1D4E-F380-E966-1B118EB51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2631" y="401321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5536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10B8EE-066B-E7A8-8562-B1C1C4229A9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/>
              <a:t>Haga clic </a:t>
            </a:r>
            <a:r>
              <a:rPr lang="es-ES" dirty="0" err="1"/>
              <a:t>paraCC</a:t>
            </a:r>
            <a:r>
              <a:rPr lang="es-ES" dirty="0"/>
              <a:t>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7008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F2DFD-5506-12B8-8056-A672DD9D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C8E6D9-4E5F-6DE0-B224-D50BEA771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7446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8C4B5A-2D37-9879-C439-BFA939CA2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6D9AC0-046F-E93F-B327-B1286F1EF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3531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77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 hidden="1">
            <a:extLst>
              <a:ext uri="{FF2B5EF4-FFF2-40B4-BE49-F238E27FC236}">
                <a16:creationId xmlns:a16="http://schemas.microsoft.com/office/drawing/2014/main" id="{9481F53B-A30F-240F-9EAF-9A421847AE2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58" y="3573494"/>
            <a:ext cx="4275759" cy="953789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7C985B-EF58-4425-DA4D-2C0D93F7A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747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519C07-5C76-5792-F7F0-5A22136CC7BC}"/>
              </a:ext>
            </a:extLst>
          </p:cNvPr>
          <p:cNvSpPr/>
          <p:nvPr userDrawn="1"/>
        </p:nvSpPr>
        <p:spPr>
          <a:xfrm>
            <a:off x="0" y="-43082"/>
            <a:ext cx="12192000" cy="120948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A2C22088-9C4F-BD5F-3FAF-FE490348C02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" y="79598"/>
            <a:ext cx="2977816" cy="98810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541D5C93-5937-04E6-035E-6584D9BB4DA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877" y="113420"/>
            <a:ext cx="4051991" cy="95427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F94143C-C44E-553B-2DDB-7D65EF7CB4E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78" y="71452"/>
            <a:ext cx="4686300" cy="98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5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2E324-83ED-6A72-7BD3-C547D35D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2123" y="2649894"/>
            <a:ext cx="12235543" cy="2295331"/>
          </a:xfrm>
        </p:spPr>
        <p:txBody>
          <a:bodyPr/>
          <a:lstStyle/>
          <a:p>
            <a:r>
              <a:rPr lang="es-ES" dirty="0"/>
              <a:t>Premios 4 </a:t>
            </a:r>
            <a:r>
              <a:rPr lang="es-ES" dirty="0" err="1"/>
              <a:t>Congrés</a:t>
            </a:r>
            <a:r>
              <a:rPr lang="es-ES" dirty="0"/>
              <a:t> </a:t>
            </a:r>
            <a:r>
              <a:rPr lang="es-ES" dirty="0" err="1"/>
              <a:t>Ibamfic</a:t>
            </a:r>
            <a:br>
              <a:rPr lang="es-ES" dirty="0"/>
            </a:br>
            <a:r>
              <a:rPr lang="es-ES" dirty="0"/>
              <a:t>COMUNICACIONES CIENTÍFICAS</a:t>
            </a:r>
          </a:p>
        </p:txBody>
      </p:sp>
    </p:spTree>
    <p:extLst>
      <p:ext uri="{BB962C8B-B14F-4D97-AF65-F5344CB8AC3E}">
        <p14:creationId xmlns:p14="http://schemas.microsoft.com/office/powerpoint/2010/main" val="81534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2E324-83ED-6A72-7BD3-C547D35D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87" y="460310"/>
            <a:ext cx="12235543" cy="2295331"/>
          </a:xfrm>
        </p:spPr>
        <p:txBody>
          <a:bodyPr/>
          <a:lstStyle/>
          <a:p>
            <a:r>
              <a:rPr lang="es-ES" dirty="0"/>
              <a:t>Premios 4 </a:t>
            </a:r>
            <a:r>
              <a:rPr lang="es-ES" dirty="0" err="1"/>
              <a:t>Congrés</a:t>
            </a:r>
            <a:r>
              <a:rPr lang="es-ES" dirty="0"/>
              <a:t> </a:t>
            </a:r>
            <a:r>
              <a:rPr lang="es-ES" dirty="0" err="1"/>
              <a:t>Ibamfic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A8B75-7D9F-44EE-1A99-71BE2988D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673" y="3514531"/>
            <a:ext cx="9952653" cy="1548881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Mención especial. </a:t>
            </a:r>
            <a:r>
              <a:rPr lang="es-ES" b="1" dirty="0"/>
              <a:t>INSCRIPCIÓN BALEARIC MEETING 2023</a:t>
            </a:r>
          </a:p>
          <a:p>
            <a:endParaRPr lang="es-ES" dirty="0"/>
          </a:p>
          <a:p>
            <a:pPr fontAlgn="b"/>
            <a:r>
              <a:rPr lang="es-ES" b="1" u="none" strike="noStrike" dirty="0">
                <a:solidFill>
                  <a:srgbClr val="000000"/>
                </a:solidFill>
                <a:effectLst/>
              </a:rPr>
              <a:t>UN CASO EVOLUCIONADO DE ENFERMEDAD HEPÁTICA METABÓLICA</a:t>
            </a:r>
          </a:p>
          <a:p>
            <a:pPr fontAlgn="b"/>
            <a:r>
              <a:rPr lang="es-ES" b="0" u="none" strike="noStrike" dirty="0">
                <a:solidFill>
                  <a:srgbClr val="000000"/>
                </a:solidFill>
                <a:effectLst/>
              </a:rPr>
              <a:t>Gabriel Comas Bosque</a:t>
            </a:r>
            <a:endParaRPr lang="es-E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656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2E324-83ED-6A72-7BD3-C547D35D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87" y="460310"/>
            <a:ext cx="12235543" cy="2295331"/>
          </a:xfrm>
        </p:spPr>
        <p:txBody>
          <a:bodyPr/>
          <a:lstStyle/>
          <a:p>
            <a:r>
              <a:rPr lang="es-ES" dirty="0"/>
              <a:t>Premios 4 </a:t>
            </a:r>
            <a:r>
              <a:rPr lang="es-ES" dirty="0" err="1"/>
              <a:t>Congrés</a:t>
            </a:r>
            <a:r>
              <a:rPr lang="es-ES" dirty="0"/>
              <a:t> </a:t>
            </a:r>
            <a:r>
              <a:rPr lang="es-ES" dirty="0" err="1"/>
              <a:t>Ibamfic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A8B75-7D9F-44EE-1A99-71BE2988D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5421" y="3066661"/>
            <a:ext cx="9846906" cy="2556587"/>
          </a:xfrm>
        </p:spPr>
        <p:txBody>
          <a:bodyPr>
            <a:normAutofit/>
          </a:bodyPr>
          <a:lstStyle/>
          <a:p>
            <a:r>
              <a:rPr lang="es-ES" dirty="0"/>
              <a:t>Premio </a:t>
            </a:r>
            <a:r>
              <a:rPr lang="es-ES" b="1" dirty="0"/>
              <a:t>INSCRIPCIÓN</a:t>
            </a:r>
            <a:r>
              <a:rPr lang="es-ES" dirty="0"/>
              <a:t> </a:t>
            </a:r>
            <a:r>
              <a:rPr lang="es-ES" b="1" dirty="0"/>
              <a:t>IBAMFIC 2024</a:t>
            </a:r>
          </a:p>
          <a:p>
            <a:endParaRPr lang="es-ES" b="1" dirty="0"/>
          </a:p>
          <a:p>
            <a:pPr fontAlgn="b"/>
            <a:r>
              <a:rPr lang="es-E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DESCRIBIR LA VARIACIÓN EN EL PESO Y LA HEMOGLOBINA GLICOSILADA EN PACIENTES CON PREDIABETES QUE REALIZAN LA DIETA DEL AYUNO  EN COMPARACIÓN CON DIETA HABITUAL. PROYECTO DE INVESTIGACIÓN</a:t>
            </a:r>
          </a:p>
          <a:p>
            <a:pPr fontAlgn="b"/>
            <a:r>
              <a:rPr lang="es-E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Catalina Villalonga Munar</a:t>
            </a: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484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2E324-83ED-6A72-7BD3-C547D35D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87" y="460310"/>
            <a:ext cx="12235543" cy="2295331"/>
          </a:xfrm>
        </p:spPr>
        <p:txBody>
          <a:bodyPr/>
          <a:lstStyle/>
          <a:p>
            <a:r>
              <a:rPr lang="es-ES" dirty="0"/>
              <a:t>Premios 4 </a:t>
            </a:r>
            <a:r>
              <a:rPr lang="es-ES" dirty="0" err="1"/>
              <a:t>Congrés</a:t>
            </a:r>
            <a:r>
              <a:rPr lang="es-ES" dirty="0"/>
              <a:t> </a:t>
            </a:r>
            <a:r>
              <a:rPr lang="es-ES" dirty="0" err="1"/>
              <a:t>Ibamfic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A8B75-7D9F-44EE-1A99-71BE2988D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7" y="2450841"/>
            <a:ext cx="10325877" cy="3415004"/>
          </a:xfrm>
        </p:spPr>
        <p:txBody>
          <a:bodyPr>
            <a:normAutofit/>
          </a:bodyPr>
          <a:lstStyle/>
          <a:p>
            <a:r>
              <a:rPr lang="es-ES" dirty="0"/>
              <a:t>Premio.  </a:t>
            </a:r>
            <a:r>
              <a:rPr lang="es-ES" b="1" dirty="0"/>
              <a:t>INSCRIPCIÓN  CONGRESO SEMFYC 2024</a:t>
            </a:r>
          </a:p>
          <a:p>
            <a:endParaRPr lang="es-ES" b="1" dirty="0"/>
          </a:p>
          <a:p>
            <a:endParaRPr lang="es-ES" b="1" dirty="0"/>
          </a:p>
          <a:p>
            <a:pPr fontAlgn="b"/>
            <a:r>
              <a:rPr lang="es-E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EUTANASIA CON DONACIÓN DE ÓRGANOS: PRIMER CASO EN BALEARES</a:t>
            </a:r>
          </a:p>
          <a:p>
            <a:pPr fontAlgn="b"/>
            <a:r>
              <a:rPr lang="es-E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Mercedes Gutiérrez García</a:t>
            </a:r>
            <a:endParaRPr lang="es-ES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5425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Ibamfyc">
      <a:dk1>
        <a:srgbClr val="375623"/>
      </a:dk1>
      <a:lt1>
        <a:srgbClr val="FFFFFF"/>
      </a:lt1>
      <a:dk2>
        <a:srgbClr val="FFC000"/>
      </a:dk2>
      <a:lt2>
        <a:srgbClr val="F3F8EF"/>
      </a:lt2>
      <a:accent1>
        <a:srgbClr val="4472C4"/>
      </a:accent1>
      <a:accent2>
        <a:srgbClr val="ED7D31"/>
      </a:accent2>
      <a:accent3>
        <a:srgbClr val="FF33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94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Premios 4 Congrés Ibamfic COMUNICACIONES CIENTÍFICAS</vt:lpstr>
      <vt:lpstr>Premios 4 Congrés Ibamfic </vt:lpstr>
      <vt:lpstr>Premios 4 Congrés Ibamfic </vt:lpstr>
      <vt:lpstr>Premios 4 Congrés Ibamfic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 garcia pardo</dc:creator>
  <cp:lastModifiedBy>marina garcia pardo</cp:lastModifiedBy>
  <cp:revision>10</cp:revision>
  <dcterms:created xsi:type="dcterms:W3CDTF">2023-05-11T18:33:26Z</dcterms:created>
  <dcterms:modified xsi:type="dcterms:W3CDTF">2023-06-17T10:45:46Z</dcterms:modified>
</cp:coreProperties>
</file>